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3331825" cy="888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60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0" d="100"/>
          <a:sy n="90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887" y="1454655"/>
            <a:ext cx="11332051" cy="3094485"/>
          </a:xfrm>
        </p:spPr>
        <p:txBody>
          <a:bodyPr anchor="b"/>
          <a:lstStyle>
            <a:lvl1pPr algn="ctr">
              <a:defRPr sz="77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478" y="4668475"/>
            <a:ext cx="9998869" cy="2145975"/>
          </a:xfrm>
        </p:spPr>
        <p:txBody>
          <a:bodyPr/>
          <a:lstStyle>
            <a:lvl1pPr marL="0" indent="0" algn="ctr">
              <a:buNone/>
              <a:defRPr sz="3111"/>
            </a:lvl1pPr>
            <a:lvl2pPr marL="592577" indent="0" algn="ctr">
              <a:buNone/>
              <a:defRPr sz="2592"/>
            </a:lvl2pPr>
            <a:lvl3pPr marL="1185154" indent="0" algn="ctr">
              <a:buNone/>
              <a:defRPr sz="2333"/>
            </a:lvl3pPr>
            <a:lvl4pPr marL="1777731" indent="0" algn="ctr">
              <a:buNone/>
              <a:defRPr sz="2074"/>
            </a:lvl4pPr>
            <a:lvl5pPr marL="2370308" indent="0" algn="ctr">
              <a:buNone/>
              <a:defRPr sz="2074"/>
            </a:lvl5pPr>
            <a:lvl6pPr marL="2962885" indent="0" algn="ctr">
              <a:buNone/>
              <a:defRPr sz="2074"/>
            </a:lvl6pPr>
            <a:lvl7pPr marL="3555462" indent="0" algn="ctr">
              <a:buNone/>
              <a:defRPr sz="2074"/>
            </a:lvl7pPr>
            <a:lvl8pPr marL="4148038" indent="0" algn="ctr">
              <a:buNone/>
              <a:defRPr sz="2074"/>
            </a:lvl8pPr>
            <a:lvl9pPr marL="4740615" indent="0" algn="ctr">
              <a:buNone/>
              <a:defRPr sz="207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6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20" y="2215933"/>
            <a:ext cx="11498699" cy="3697332"/>
          </a:xfrm>
        </p:spPr>
        <p:txBody>
          <a:bodyPr anchor="b"/>
          <a:lstStyle>
            <a:lvl1pPr>
              <a:defRPr sz="77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20" y="5948244"/>
            <a:ext cx="11498699" cy="1944340"/>
          </a:xfrm>
        </p:spPr>
        <p:txBody>
          <a:bodyPr/>
          <a:lstStyle>
            <a:lvl1pPr marL="0" indent="0">
              <a:buNone/>
              <a:defRPr sz="3111">
                <a:solidFill>
                  <a:schemeClr val="tx1"/>
                </a:solidFill>
              </a:defRPr>
            </a:lvl1pPr>
            <a:lvl2pPr marL="592577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2pPr>
            <a:lvl3pPr marL="1185154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3pPr>
            <a:lvl4pPr marL="1777731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4pPr>
            <a:lvl5pPr marL="2370308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5pPr>
            <a:lvl6pPr marL="2962885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6pPr>
            <a:lvl7pPr marL="3555462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7pPr>
            <a:lvl8pPr marL="4148038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8pPr>
            <a:lvl9pPr marL="4740615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09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563" y="2366129"/>
            <a:ext cx="5666026" cy="5639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9236" y="2366129"/>
            <a:ext cx="5666026" cy="5639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0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99" y="473227"/>
            <a:ext cx="11498699" cy="1718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01" y="2178897"/>
            <a:ext cx="5639986" cy="1067843"/>
          </a:xfrm>
        </p:spPr>
        <p:txBody>
          <a:bodyPr anchor="b"/>
          <a:lstStyle>
            <a:lvl1pPr marL="0" indent="0">
              <a:buNone/>
              <a:defRPr sz="3111" b="1"/>
            </a:lvl1pPr>
            <a:lvl2pPr marL="592577" indent="0">
              <a:buNone/>
              <a:defRPr sz="2592" b="1"/>
            </a:lvl2pPr>
            <a:lvl3pPr marL="1185154" indent="0">
              <a:buNone/>
              <a:defRPr sz="2333" b="1"/>
            </a:lvl3pPr>
            <a:lvl4pPr marL="1777731" indent="0">
              <a:buNone/>
              <a:defRPr sz="2074" b="1"/>
            </a:lvl4pPr>
            <a:lvl5pPr marL="2370308" indent="0">
              <a:buNone/>
              <a:defRPr sz="2074" b="1"/>
            </a:lvl5pPr>
            <a:lvl6pPr marL="2962885" indent="0">
              <a:buNone/>
              <a:defRPr sz="2074" b="1"/>
            </a:lvl6pPr>
            <a:lvl7pPr marL="3555462" indent="0">
              <a:buNone/>
              <a:defRPr sz="2074" b="1"/>
            </a:lvl7pPr>
            <a:lvl8pPr marL="4148038" indent="0">
              <a:buNone/>
              <a:defRPr sz="2074" b="1"/>
            </a:lvl8pPr>
            <a:lvl9pPr marL="4740615" indent="0">
              <a:buNone/>
              <a:defRPr sz="20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301" y="3246740"/>
            <a:ext cx="5639986" cy="4775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237" y="2178897"/>
            <a:ext cx="5667762" cy="1067843"/>
          </a:xfrm>
        </p:spPr>
        <p:txBody>
          <a:bodyPr anchor="b"/>
          <a:lstStyle>
            <a:lvl1pPr marL="0" indent="0">
              <a:buNone/>
              <a:defRPr sz="3111" b="1"/>
            </a:lvl1pPr>
            <a:lvl2pPr marL="592577" indent="0">
              <a:buNone/>
              <a:defRPr sz="2592" b="1"/>
            </a:lvl2pPr>
            <a:lvl3pPr marL="1185154" indent="0">
              <a:buNone/>
              <a:defRPr sz="2333" b="1"/>
            </a:lvl3pPr>
            <a:lvl4pPr marL="1777731" indent="0">
              <a:buNone/>
              <a:defRPr sz="2074" b="1"/>
            </a:lvl4pPr>
            <a:lvl5pPr marL="2370308" indent="0">
              <a:buNone/>
              <a:defRPr sz="2074" b="1"/>
            </a:lvl5pPr>
            <a:lvl6pPr marL="2962885" indent="0">
              <a:buNone/>
              <a:defRPr sz="2074" b="1"/>
            </a:lvl6pPr>
            <a:lvl7pPr marL="3555462" indent="0">
              <a:buNone/>
              <a:defRPr sz="2074" b="1"/>
            </a:lvl7pPr>
            <a:lvl8pPr marL="4148038" indent="0">
              <a:buNone/>
              <a:defRPr sz="2074" b="1"/>
            </a:lvl8pPr>
            <a:lvl9pPr marL="4740615" indent="0">
              <a:buNone/>
              <a:defRPr sz="20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237" y="3246740"/>
            <a:ext cx="5667762" cy="4775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8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99" y="592561"/>
            <a:ext cx="4299861" cy="2073963"/>
          </a:xfrm>
        </p:spPr>
        <p:txBody>
          <a:bodyPr anchor="b"/>
          <a:lstStyle>
            <a:lvl1pPr>
              <a:defRPr sz="41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762" y="1279769"/>
            <a:ext cx="6749236" cy="6316534"/>
          </a:xfrm>
        </p:spPr>
        <p:txBody>
          <a:bodyPr/>
          <a:lstStyle>
            <a:lvl1pPr>
              <a:defRPr sz="4148"/>
            </a:lvl1pPr>
            <a:lvl2pPr>
              <a:defRPr sz="3629"/>
            </a:lvl2pPr>
            <a:lvl3pPr>
              <a:defRPr sz="3111"/>
            </a:lvl3pPr>
            <a:lvl4pPr>
              <a:defRPr sz="2592"/>
            </a:lvl4pPr>
            <a:lvl5pPr>
              <a:defRPr sz="2592"/>
            </a:lvl5pPr>
            <a:lvl6pPr>
              <a:defRPr sz="2592"/>
            </a:lvl6pPr>
            <a:lvl7pPr>
              <a:defRPr sz="2592"/>
            </a:lvl7pPr>
            <a:lvl8pPr>
              <a:defRPr sz="2592"/>
            </a:lvl8pPr>
            <a:lvl9pPr>
              <a:defRPr sz="25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299" y="2666524"/>
            <a:ext cx="4299861" cy="4940065"/>
          </a:xfrm>
        </p:spPr>
        <p:txBody>
          <a:bodyPr/>
          <a:lstStyle>
            <a:lvl1pPr marL="0" indent="0">
              <a:buNone/>
              <a:defRPr sz="2074"/>
            </a:lvl1pPr>
            <a:lvl2pPr marL="592577" indent="0">
              <a:buNone/>
              <a:defRPr sz="1815"/>
            </a:lvl2pPr>
            <a:lvl3pPr marL="1185154" indent="0">
              <a:buNone/>
              <a:defRPr sz="1555"/>
            </a:lvl3pPr>
            <a:lvl4pPr marL="1777731" indent="0">
              <a:buNone/>
              <a:defRPr sz="1296"/>
            </a:lvl4pPr>
            <a:lvl5pPr marL="2370308" indent="0">
              <a:buNone/>
              <a:defRPr sz="1296"/>
            </a:lvl5pPr>
            <a:lvl6pPr marL="2962885" indent="0">
              <a:buNone/>
              <a:defRPr sz="1296"/>
            </a:lvl6pPr>
            <a:lvl7pPr marL="3555462" indent="0">
              <a:buNone/>
              <a:defRPr sz="1296"/>
            </a:lvl7pPr>
            <a:lvl8pPr marL="4148038" indent="0">
              <a:buNone/>
              <a:defRPr sz="1296"/>
            </a:lvl8pPr>
            <a:lvl9pPr marL="4740615" indent="0">
              <a:buNone/>
              <a:defRPr sz="12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99" y="592561"/>
            <a:ext cx="4299861" cy="2073963"/>
          </a:xfrm>
        </p:spPr>
        <p:txBody>
          <a:bodyPr anchor="b"/>
          <a:lstStyle>
            <a:lvl1pPr>
              <a:defRPr sz="41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7762" y="1279769"/>
            <a:ext cx="6749236" cy="6316534"/>
          </a:xfrm>
        </p:spPr>
        <p:txBody>
          <a:bodyPr anchor="t"/>
          <a:lstStyle>
            <a:lvl1pPr marL="0" indent="0">
              <a:buNone/>
              <a:defRPr sz="4148"/>
            </a:lvl1pPr>
            <a:lvl2pPr marL="592577" indent="0">
              <a:buNone/>
              <a:defRPr sz="3629"/>
            </a:lvl2pPr>
            <a:lvl3pPr marL="1185154" indent="0">
              <a:buNone/>
              <a:defRPr sz="3111"/>
            </a:lvl3pPr>
            <a:lvl4pPr marL="1777731" indent="0">
              <a:buNone/>
              <a:defRPr sz="2592"/>
            </a:lvl4pPr>
            <a:lvl5pPr marL="2370308" indent="0">
              <a:buNone/>
              <a:defRPr sz="2592"/>
            </a:lvl5pPr>
            <a:lvl6pPr marL="2962885" indent="0">
              <a:buNone/>
              <a:defRPr sz="2592"/>
            </a:lvl6pPr>
            <a:lvl7pPr marL="3555462" indent="0">
              <a:buNone/>
              <a:defRPr sz="2592"/>
            </a:lvl7pPr>
            <a:lvl8pPr marL="4148038" indent="0">
              <a:buNone/>
              <a:defRPr sz="2592"/>
            </a:lvl8pPr>
            <a:lvl9pPr marL="4740615" indent="0">
              <a:buNone/>
              <a:defRPr sz="259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299" y="2666524"/>
            <a:ext cx="4299861" cy="4940065"/>
          </a:xfrm>
        </p:spPr>
        <p:txBody>
          <a:bodyPr/>
          <a:lstStyle>
            <a:lvl1pPr marL="0" indent="0">
              <a:buNone/>
              <a:defRPr sz="2074"/>
            </a:lvl1pPr>
            <a:lvl2pPr marL="592577" indent="0">
              <a:buNone/>
              <a:defRPr sz="1815"/>
            </a:lvl2pPr>
            <a:lvl3pPr marL="1185154" indent="0">
              <a:buNone/>
              <a:defRPr sz="1555"/>
            </a:lvl3pPr>
            <a:lvl4pPr marL="1777731" indent="0">
              <a:buNone/>
              <a:defRPr sz="1296"/>
            </a:lvl4pPr>
            <a:lvl5pPr marL="2370308" indent="0">
              <a:buNone/>
              <a:defRPr sz="1296"/>
            </a:lvl5pPr>
            <a:lvl6pPr marL="2962885" indent="0">
              <a:buNone/>
              <a:defRPr sz="1296"/>
            </a:lvl6pPr>
            <a:lvl7pPr marL="3555462" indent="0">
              <a:buNone/>
              <a:defRPr sz="1296"/>
            </a:lvl7pPr>
            <a:lvl8pPr marL="4148038" indent="0">
              <a:buNone/>
              <a:defRPr sz="1296"/>
            </a:lvl8pPr>
            <a:lvl9pPr marL="4740615" indent="0">
              <a:buNone/>
              <a:defRPr sz="12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4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563" y="473227"/>
            <a:ext cx="11498699" cy="1718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563" y="2366129"/>
            <a:ext cx="11498699" cy="56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8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xStyles>
    <p:titleStyle>
      <a:lvl1pPr algn="l" defTabSz="1185154" rtl="0" eaLnBrk="1" latinLnBrk="0" hangingPunct="1">
        <a:lnSpc>
          <a:spcPct val="90000"/>
        </a:lnSpc>
        <a:spcBef>
          <a:spcPct val="0"/>
        </a:spcBef>
        <a:buNone/>
        <a:defRPr sz="5703" b="1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96288" indent="-296288" algn="l" defTabSz="1185154" rtl="0" eaLnBrk="1" latinLnBrk="0" hangingPunct="1">
        <a:lnSpc>
          <a:spcPct val="90000"/>
        </a:lnSpc>
        <a:spcBef>
          <a:spcPts val="1296"/>
        </a:spcBef>
        <a:buFont typeface="Arial" panose="020B0604020202020204" pitchFamily="34" charset="0"/>
        <a:buChar char="•"/>
        <a:defRPr sz="3629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888865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481442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2074019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666596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3259173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851750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444327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5036904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92577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85154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777731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370308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62885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555462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148038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740615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0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medical office talking to a person&#10;&#10;Description automatically generated">
            <a:extLst>
              <a:ext uri="{FF2B5EF4-FFF2-40B4-BE49-F238E27FC236}">
                <a16:creationId xmlns:a16="http://schemas.microsoft.com/office/drawing/2014/main" id="{86C99684-C4AC-FFE9-DBD3-559A786F1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" r="5698"/>
          <a:stretch/>
        </p:blipFill>
        <p:spPr>
          <a:xfrm>
            <a:off x="0" y="0"/>
            <a:ext cx="8815243" cy="64494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9A091-3731-6879-5B93-43A77710260D}"/>
              </a:ext>
            </a:extLst>
          </p:cNvPr>
          <p:cNvSpPr/>
          <p:nvPr/>
        </p:nvSpPr>
        <p:spPr>
          <a:xfrm>
            <a:off x="8815242" y="1"/>
            <a:ext cx="4516580" cy="8888412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F47522-64D2-FBE0-4FDD-028F73D7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6487" y="2167351"/>
            <a:ext cx="3617076" cy="404207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</a:rPr>
              <a:t>Short description. Maybe lead into some…</a:t>
            </a:r>
            <a:endParaRPr lang="en-US" sz="24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Bullet points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Bullet points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Bullet points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Bullet points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</a:rPr>
              <a:t>Keep it short for more engagement</a:t>
            </a:r>
            <a:endParaRPr lang="en-US" sz="24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1DBD9412-B93C-C51A-9E8D-B8BA63632C02}"/>
              </a:ext>
            </a:extLst>
          </p:cNvPr>
          <p:cNvSpPr txBox="1">
            <a:spLocks/>
          </p:cNvSpPr>
          <p:nvPr/>
        </p:nvSpPr>
        <p:spPr>
          <a:xfrm>
            <a:off x="208566" y="7069473"/>
            <a:ext cx="6164524" cy="143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185154" rtl="0" eaLnBrk="1" latinLnBrk="0" hangingPunct="1">
              <a:lnSpc>
                <a:spcPct val="90000"/>
              </a:lnSpc>
              <a:spcBef>
                <a:spcPts val="1296"/>
              </a:spcBef>
              <a:buFont typeface="Arial" panose="020B0604020202020204" pitchFamily="34" charset="0"/>
              <a:buNone/>
              <a:defRPr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2577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154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7731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308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2885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5462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038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0615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</a:rPr>
              <a:t>Questions? Scan the QR code or contact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Butch T. Cougar, Director of Coug Spirit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123-456-7890 |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</a:rPr>
              <a:t>butch.coug@wsu.edu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4336E6CB-6DF6-FF0A-E98E-A1317414E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5810" y="488700"/>
            <a:ext cx="3435445" cy="133851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C98EDC-7216-1C47-DD34-A9EB23FDD8E7}"/>
              </a:ext>
            </a:extLst>
          </p:cNvPr>
          <p:cNvSpPr/>
          <p:nvPr/>
        </p:nvSpPr>
        <p:spPr>
          <a:xfrm>
            <a:off x="6665912" y="6698123"/>
            <a:ext cx="1856510" cy="1856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I’m a QR code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3F02BA-A048-8017-8EB0-1723CEE33A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242" y="7012519"/>
            <a:ext cx="4247485" cy="14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7C2A2-2989-598F-C9C7-57E50632BAE9}"/>
              </a:ext>
            </a:extLst>
          </p:cNvPr>
          <p:cNvSpPr/>
          <p:nvPr/>
        </p:nvSpPr>
        <p:spPr>
          <a:xfrm>
            <a:off x="-1" y="1"/>
            <a:ext cx="3796145" cy="8888412"/>
          </a:xfrm>
          <a:prstGeom prst="rect">
            <a:avLst/>
          </a:prstGeom>
          <a:solidFill>
            <a:srgbClr val="A60F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2C8B2-F7BA-00E2-2AF2-50C8554C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27" y="473227"/>
            <a:ext cx="8064935" cy="1424846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A60F2C"/>
                </a:solidFill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128E-FF40-882E-8E16-671EF44F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327" y="2366129"/>
            <a:ext cx="8064935" cy="50321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D4D4D"/>
                </a:solidFill>
              </a:rPr>
              <a:t>Short description. May lead into some…</a:t>
            </a:r>
          </a:p>
          <a:p>
            <a:r>
              <a:rPr lang="en-US" dirty="0">
                <a:solidFill>
                  <a:srgbClr val="4D4D4D"/>
                </a:solidFill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</a:rPr>
              <a:t>Bullet points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31752F5F-86F7-24AD-F606-FB00D72474F1}"/>
              </a:ext>
            </a:extLst>
          </p:cNvPr>
          <p:cNvSpPr txBox="1">
            <a:spLocks/>
          </p:cNvSpPr>
          <p:nvPr/>
        </p:nvSpPr>
        <p:spPr>
          <a:xfrm>
            <a:off x="208566" y="6536714"/>
            <a:ext cx="3407470" cy="21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185154" rtl="0" eaLnBrk="1" latinLnBrk="0" hangingPunct="1">
              <a:lnSpc>
                <a:spcPct val="90000"/>
              </a:lnSpc>
              <a:spcBef>
                <a:spcPts val="1296"/>
              </a:spcBef>
              <a:buFont typeface="Arial" panose="020B0604020202020204" pitchFamily="34" charset="0"/>
              <a:buNone/>
              <a:defRPr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2577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154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7731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308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2885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5462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038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0615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</a:rPr>
              <a:t>Questions? Contact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Butch T. Cougar, </a:t>
            </a:r>
            <a:b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Director of Coug Spirit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123-456-7890</a:t>
            </a:r>
            <a:b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</a:rPr>
              <a:t>butch.coug@wsu.edu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B15915-9C51-D29B-74AD-F837258F9FA4}"/>
              </a:ext>
            </a:extLst>
          </p:cNvPr>
          <p:cNvCxnSpPr/>
          <p:nvPr/>
        </p:nvCxnSpPr>
        <p:spPr>
          <a:xfrm>
            <a:off x="4073236" y="2022764"/>
            <a:ext cx="8575964" cy="0"/>
          </a:xfrm>
          <a:prstGeom prst="line">
            <a:avLst/>
          </a:prstGeom>
          <a:ln w="28575">
            <a:solidFill>
              <a:srgbClr val="A60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16AFE70-AD90-447D-7712-CA0971C021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284" y="7216977"/>
            <a:ext cx="4501835" cy="1577963"/>
          </a:xfrm>
          <a:prstGeom prst="rect">
            <a:avLst/>
          </a:prstGeom>
        </p:spPr>
      </p:pic>
      <p:pic>
        <p:nvPicPr>
          <p:cNvPr id="9" name="Picture 8" descr="A person in a lab coat and gloves using a pipette&#10;&#10;Description automatically generated">
            <a:extLst>
              <a:ext uri="{FF2B5EF4-FFF2-40B4-BE49-F238E27FC236}">
                <a16:creationId xmlns:a16="http://schemas.microsoft.com/office/drawing/2014/main" id="{C179D518-24F4-8A65-BA72-DBC7CD74F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0"/>
          <a:stretch/>
        </p:blipFill>
        <p:spPr>
          <a:xfrm>
            <a:off x="-2" y="0"/>
            <a:ext cx="3796146" cy="6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5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0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C907E-F7F7-5538-EDD1-6839FCF5B3FE}"/>
              </a:ext>
            </a:extLst>
          </p:cNvPr>
          <p:cNvSpPr/>
          <p:nvPr/>
        </p:nvSpPr>
        <p:spPr>
          <a:xfrm>
            <a:off x="0" y="6747164"/>
            <a:ext cx="13331825" cy="21412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AFCB1-DE66-1698-37CC-65783582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11" y="570699"/>
            <a:ext cx="7910946" cy="1463593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B64F-CC8E-A9B4-A9C6-44B7F888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511" y="2355273"/>
            <a:ext cx="7910946" cy="3939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Short description. May lead into some…</a:t>
            </a:r>
          </a:p>
          <a:p>
            <a:r>
              <a:rPr lang="en-US" dirty="0">
                <a:solidFill>
                  <a:schemeClr val="bg1"/>
                </a:solidFill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</a:rPr>
              <a:t>Bullet 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78F2BC-9A56-F03B-9DB2-9FEF92CC6573}"/>
              </a:ext>
            </a:extLst>
          </p:cNvPr>
          <p:cNvSpPr txBox="1">
            <a:spLocks/>
          </p:cNvSpPr>
          <p:nvPr/>
        </p:nvSpPr>
        <p:spPr>
          <a:xfrm>
            <a:off x="459363" y="7068144"/>
            <a:ext cx="7507001" cy="149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6288" indent="-296288" algn="l" defTabSz="1185154" rtl="0" eaLnBrk="1" latinLnBrk="0" hangingPunct="1">
              <a:lnSpc>
                <a:spcPct val="90000"/>
              </a:lnSpc>
              <a:spcBef>
                <a:spcPts val="1296"/>
              </a:spcBef>
              <a:buFont typeface="Arial" panose="020B0604020202020204" pitchFamily="34" charset="0"/>
              <a:buChar char="•"/>
              <a:defRPr sz="3629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88865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481442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592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074019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666596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259173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51750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27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6904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Questions? Contact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Butch T. Cougar, Director of Coug Spirit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123-456-7890 | </a:t>
            </a:r>
            <a:r>
              <a:rPr lang="en-US" sz="2800" dirty="0" err="1">
                <a:solidFill>
                  <a:schemeClr val="bg1"/>
                </a:solidFill>
              </a:rPr>
              <a:t>butch.coug@wsu.edu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A group of people wearing scrubs&#10;&#10;Description automatically generated with low confidence">
            <a:extLst>
              <a:ext uri="{FF2B5EF4-FFF2-40B4-BE49-F238E27FC236}">
                <a16:creationId xmlns:a16="http://schemas.microsoft.com/office/drawing/2014/main" id="{6F8FC211-AE7C-DA63-1B83-1C0C41FC6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1" t="727" r="33483"/>
          <a:stretch/>
        </p:blipFill>
        <p:spPr>
          <a:xfrm>
            <a:off x="0" y="0"/>
            <a:ext cx="3796144" cy="6747163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D1BC3D-897A-E40F-00FA-6261A250F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242" y="7012519"/>
            <a:ext cx="4247485" cy="1491083"/>
          </a:xfrm>
          <a:prstGeom prst="rect">
            <a:avLst/>
          </a:prstGeom>
        </p:spPr>
      </p:pic>
      <p:pic>
        <p:nvPicPr>
          <p:cNvPr id="11" name="Picture 10" descr="A group of women in lab coats&#10;&#10;Description automatically generated">
            <a:extLst>
              <a:ext uri="{FF2B5EF4-FFF2-40B4-BE49-F238E27FC236}">
                <a16:creationId xmlns:a16="http://schemas.microsoft.com/office/drawing/2014/main" id="{B59C73F3-CBC3-952C-E751-CBDD5B469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3" r="58002"/>
          <a:stretch/>
        </p:blipFill>
        <p:spPr>
          <a:xfrm>
            <a:off x="0" y="-20556"/>
            <a:ext cx="3796144" cy="67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154</TotalTime>
  <Words>137</Words>
  <Application>Microsoft Macintosh PowerPoint</Application>
  <PresentationFormat>Custom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Corbel</vt:lpstr>
      <vt:lpstr>Open Sans</vt:lpstr>
      <vt:lpstr>Office Theme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Brooks, Alexander J</dc:creator>
  <cp:lastModifiedBy>Young, Connie Shay</cp:lastModifiedBy>
  <cp:revision>19</cp:revision>
  <dcterms:created xsi:type="dcterms:W3CDTF">2023-05-19T15:31:29Z</dcterms:created>
  <dcterms:modified xsi:type="dcterms:W3CDTF">2023-10-17T22:54:44Z</dcterms:modified>
</cp:coreProperties>
</file>